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15CA59-6CF0-446B-99C0-D3A1E79880AB}" type="datetimeFigureOut">
              <a:rPr lang="en-US" smtClean="0"/>
              <a:pPr/>
              <a:t>9/23/2008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CC7E68-769B-46F6-9CC8-03985E775FF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 ¿</a:t>
            </a:r>
            <a:r>
              <a:rPr lang="es-ES_tradnl" dirty="0" smtClean="0"/>
              <a:t>Cuántos </a:t>
            </a:r>
            <a:r>
              <a:rPr lang="es-ES_tradnl" dirty="0" smtClean="0"/>
              <a:t>hay?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getinfo247.info/cats-man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68580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 descr="http://freepages.military.rootsweb.ancestry.com/~worldwarone/WWI/Flags/images/Fla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839200" cy="678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4514" name="Picture 2" descr="http://www.dogweb.nl/gsdgfx/german_shepherd_christmas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63078" cy="6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62" name="Picture 2" descr="http://happyhomemaker88.files.wordpress.com/2007/10/appl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242300" cy="6531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7586" name="Picture 2" descr="http://www.commitment.es/mba2008/wp-content/uploads/2006/11/box%20of%20choco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846395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8610" name="Picture 2" descr="http://69.90.174.252/photos/display_pic_with_logo/111010/111010,1191588545,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789"/>
            <a:ext cx="9144000" cy="6850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5</Words>
  <Application>Microsoft Office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 ¿Cuántos hay?</vt:lpstr>
      <vt:lpstr>Slide 2</vt:lpstr>
      <vt:lpstr>Slide 3</vt:lpstr>
      <vt:lpstr>Slide 4</vt:lpstr>
      <vt:lpstr>Slide 5</vt:lpstr>
      <vt:lpstr>Slide 6</vt:lpstr>
      <vt:lpstr>Slide 7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¿Cúantos hay?</dc:title>
  <dc:creator>Lauren Mooney</dc:creator>
  <cp:lastModifiedBy>Lauren Mooney</cp:lastModifiedBy>
  <cp:revision>3</cp:revision>
  <dcterms:created xsi:type="dcterms:W3CDTF">2008-09-19T18:45:14Z</dcterms:created>
  <dcterms:modified xsi:type="dcterms:W3CDTF">2008-09-23T17:13:02Z</dcterms:modified>
</cp:coreProperties>
</file>